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1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87B72-FB4C-42D2-9924-BE8921EFF0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752" y="700960"/>
            <a:ext cx="4123678" cy="877651"/>
          </a:xfrm>
        </p:spPr>
        <p:txBody>
          <a:bodyPr>
            <a:noAutofit/>
          </a:bodyPr>
          <a:lstStyle/>
          <a:p>
            <a:r>
              <a:rPr lang="en-IN" sz="7200" b="1" i="1" u="sng" dirty="0"/>
              <a:t>Well bee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2CBB92-087A-4DF2-9192-02062729C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6717" y="1613580"/>
            <a:ext cx="3298054" cy="514905"/>
          </a:xfrm>
        </p:spPr>
        <p:txBody>
          <a:bodyPr>
            <a:normAutofit fontScale="92500"/>
          </a:bodyPr>
          <a:lstStyle/>
          <a:p>
            <a:r>
              <a:rPr lang="en-IN" sz="2400" b="1" i="1" dirty="0"/>
              <a:t>~A SMART HEALTH APP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E7009D-47EB-4217-A3C3-F9682890A2D9}"/>
              </a:ext>
            </a:extLst>
          </p:cNvPr>
          <p:cNvSpPr txBox="1"/>
          <p:nvPr/>
        </p:nvSpPr>
        <p:spPr>
          <a:xfrm>
            <a:off x="646123" y="2501480"/>
            <a:ext cx="47828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u="sng" dirty="0"/>
              <a:t>HEALTH-TECH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01A73C-E006-42BF-9B94-9A6EEE6F306B}"/>
              </a:ext>
            </a:extLst>
          </p:cNvPr>
          <p:cNvSpPr txBox="1"/>
          <p:nvPr/>
        </p:nvSpPr>
        <p:spPr>
          <a:xfrm>
            <a:off x="366205" y="3582361"/>
            <a:ext cx="56439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~ </a:t>
            </a:r>
            <a:r>
              <a:rPr lang="en-IN" b="1" i="1" dirty="0"/>
              <a:t>WELL BEE </a:t>
            </a:r>
            <a:r>
              <a:rPr lang="en-IN" dirty="0"/>
              <a:t>is a smart health app which provides</a:t>
            </a:r>
          </a:p>
          <a:p>
            <a:r>
              <a:rPr lang="en-IN" dirty="0"/>
              <a:t> clinical assistance, health monitoring ,</a:t>
            </a:r>
          </a:p>
          <a:p>
            <a:r>
              <a:rPr lang="en-IN" dirty="0"/>
              <a:t> patient  portal, remainder and</a:t>
            </a:r>
          </a:p>
          <a:p>
            <a:r>
              <a:rPr lang="en-IN" dirty="0"/>
              <a:t> communication facilities !</a:t>
            </a:r>
          </a:p>
        </p:txBody>
      </p:sp>
      <p:pic>
        <p:nvPicPr>
          <p:cNvPr id="4" name="Picture 2" descr="Android, Bot, Minibot, Scifi, Funny">
            <a:extLst>
              <a:ext uri="{FF2B5EF4-FFF2-40B4-BE49-F238E27FC236}">
                <a16:creationId xmlns:a16="http://schemas.microsoft.com/office/drawing/2014/main" id="{1007DF70-970B-4F24-9571-8B95A247B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279" y="2937899"/>
            <a:ext cx="6365509" cy="358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3A05C6-D1C8-47A0-837B-68958F78D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570" y="717306"/>
            <a:ext cx="2681678" cy="580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69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87B72-FB4C-42D2-9924-BE8921EFF0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64" y="1157812"/>
            <a:ext cx="11918271" cy="726731"/>
          </a:xfrm>
        </p:spPr>
        <p:txBody>
          <a:bodyPr>
            <a:normAutofit fontScale="90000"/>
          </a:bodyPr>
          <a:lstStyle/>
          <a:p>
            <a:r>
              <a:rPr lang="en-IN" sz="2800" b="1" i="1" u="sng" dirty="0"/>
              <a:t>PROBLEM 1</a:t>
            </a:r>
            <a:r>
              <a:rPr lang="en-IN" sz="2800" b="1" i="1" dirty="0"/>
              <a:t>:</a:t>
            </a:r>
            <a:r>
              <a:rPr lang="en-IN" sz="900" dirty="0"/>
              <a:t> </a:t>
            </a:r>
            <a:r>
              <a:rPr lang="en-IN" sz="2400" b="1" i="1" dirty="0"/>
              <a:t>there is no follow up by doctor about patients health once the medicines are given and Lack of health tracker in the industry.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2CBB92-087A-4DF2-9192-02062729C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179" y="2378882"/>
            <a:ext cx="1904260" cy="424894"/>
          </a:xfrm>
        </p:spPr>
        <p:txBody>
          <a:bodyPr/>
          <a:lstStyle/>
          <a:p>
            <a:r>
              <a:rPr lang="en-IN" b="1" i="1" u="sng" dirty="0"/>
              <a:t>SOLUTION 1: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A0D1B8-BF65-4427-8EDB-1B22BE69117C}"/>
              </a:ext>
            </a:extLst>
          </p:cNvPr>
          <p:cNvSpPr txBox="1"/>
          <p:nvPr/>
        </p:nvSpPr>
        <p:spPr>
          <a:xfrm>
            <a:off x="2354801" y="540714"/>
            <a:ext cx="68247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i="1" u="sng" dirty="0"/>
              <a:t>PATIENT CENTERED INFORMATION EXCHANGE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B80B92-4A84-4BB4-A5A3-DA4430123A98}"/>
              </a:ext>
            </a:extLst>
          </p:cNvPr>
          <p:cNvSpPr txBox="1"/>
          <p:nvPr/>
        </p:nvSpPr>
        <p:spPr>
          <a:xfrm>
            <a:off x="202179" y="2803776"/>
            <a:ext cx="595913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  <a:p>
            <a:r>
              <a:rPr lang="en-IN" dirty="0"/>
              <a:t>~Once the patient goes to doctor and he is given medicines for his Ailment he can feed his daily progress in the app about his health that day.</a:t>
            </a:r>
          </a:p>
          <a:p>
            <a:endParaRPr lang="en-IN" dirty="0"/>
          </a:p>
          <a:p>
            <a:r>
              <a:rPr lang="en-IN" dirty="0"/>
              <a:t>~The patient as well as the doctor can track the Effectiveness of medications over a week or so through graphs and illustrations in their respective</a:t>
            </a:r>
          </a:p>
          <a:p>
            <a:r>
              <a:rPr lang="en-IN" dirty="0"/>
              <a:t>Apps.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BD555B-BB46-4A2E-BC7A-A50D14870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8768" y="2047595"/>
            <a:ext cx="2036026" cy="44064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8B8E2E-E73D-48ED-B058-AB323255F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499" y="2047595"/>
            <a:ext cx="2036026" cy="440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20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87B72-FB4C-42D2-9924-BE8921EFF0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64" y="904319"/>
            <a:ext cx="11918271" cy="726731"/>
          </a:xfrm>
        </p:spPr>
        <p:txBody>
          <a:bodyPr>
            <a:normAutofit fontScale="90000"/>
          </a:bodyPr>
          <a:lstStyle/>
          <a:p>
            <a:r>
              <a:rPr lang="en-IN" sz="2800" b="1" i="1" u="sng" dirty="0"/>
              <a:t>PROBLEM 2:</a:t>
            </a:r>
            <a:r>
              <a:rPr lang="en-US" sz="2200" b="1" i="1" dirty="0"/>
              <a:t>patients often forget to take medications given by doctor which leads to worsen the ailments.</a:t>
            </a:r>
            <a:r>
              <a:rPr lang="en-IN" sz="2200" b="1" i="1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2CBB92-087A-4DF2-9192-02062729C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864" y="1942603"/>
            <a:ext cx="1904260" cy="424894"/>
          </a:xfrm>
        </p:spPr>
        <p:txBody>
          <a:bodyPr/>
          <a:lstStyle/>
          <a:p>
            <a:r>
              <a:rPr lang="en-IN" b="1" i="1" u="sng" dirty="0"/>
              <a:t>SOLUTION 2</a:t>
            </a:r>
            <a:r>
              <a:rPr lang="en-IN" b="1" i="1" dirty="0"/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004779-396B-49C9-B398-363A04EB5618}"/>
              </a:ext>
            </a:extLst>
          </p:cNvPr>
          <p:cNvSpPr txBox="1"/>
          <p:nvPr/>
        </p:nvSpPr>
        <p:spPr>
          <a:xfrm>
            <a:off x="136864" y="2382508"/>
            <a:ext cx="6094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~We have included a simple REMINDER Feature</a:t>
            </a:r>
          </a:p>
          <a:p>
            <a:r>
              <a:rPr lang="en-IN" dirty="0"/>
              <a:t>in the  Health App which reminds people to take the medications from time to time!!!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152B1E-EA1A-42E8-B167-B8CE2F07479E}"/>
              </a:ext>
            </a:extLst>
          </p:cNvPr>
          <p:cNvSpPr txBox="1"/>
          <p:nvPr/>
        </p:nvSpPr>
        <p:spPr>
          <a:xfrm>
            <a:off x="3686453" y="396273"/>
            <a:ext cx="3779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1" u="sng" dirty="0"/>
              <a:t>PERSONAL MEDICAL ASSISTANT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8ECA48-306C-4791-859A-9FF847EB9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112" y="1677700"/>
            <a:ext cx="2155926" cy="46659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F31558-2067-4C62-9BEC-FF87FF64F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064" y="1677695"/>
            <a:ext cx="2155927" cy="4665970"/>
          </a:xfrm>
          <a:prstGeom prst="rect">
            <a:avLst/>
          </a:prstGeom>
        </p:spPr>
      </p:pic>
      <p:pic>
        <p:nvPicPr>
          <p:cNvPr id="2050" name="Picture 2" descr="Android, Bot, Minibot, Antennae">
            <a:extLst>
              <a:ext uri="{FF2B5EF4-FFF2-40B4-BE49-F238E27FC236}">
                <a16:creationId xmlns:a16="http://schemas.microsoft.com/office/drawing/2014/main" id="{4A7E4996-7757-4061-B255-CAB1918BB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95" y="3219062"/>
            <a:ext cx="6158313" cy="346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59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87B72-FB4C-42D2-9924-BE8921EFF0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64" y="616960"/>
            <a:ext cx="11918271" cy="726731"/>
          </a:xfrm>
        </p:spPr>
        <p:txBody>
          <a:bodyPr>
            <a:normAutofit fontScale="90000"/>
          </a:bodyPr>
          <a:lstStyle/>
          <a:p>
            <a:r>
              <a:rPr lang="en-IN" sz="2800" b="1" i="1" u="sng" dirty="0"/>
              <a:t>PROBLEM 3</a:t>
            </a:r>
            <a:r>
              <a:rPr lang="en-IN" sz="2800" b="1" i="1" dirty="0"/>
              <a:t>:</a:t>
            </a:r>
            <a:r>
              <a:rPr lang="en-IN" sz="2200" b="1" i="1" dirty="0"/>
              <a:t>wastage of medicines and lack of awareness among people in social cause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2CBB92-087A-4DF2-9192-02062729C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864" y="1288129"/>
            <a:ext cx="1904260" cy="424894"/>
          </a:xfrm>
        </p:spPr>
        <p:txBody>
          <a:bodyPr/>
          <a:lstStyle/>
          <a:p>
            <a:r>
              <a:rPr lang="en-IN" b="1" i="1" u="sng" dirty="0"/>
              <a:t>SOLUTION 3</a:t>
            </a:r>
            <a:r>
              <a:rPr lang="en-IN" b="1" i="1" dirty="0"/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004779-396B-49C9-B398-363A04EB5618}"/>
              </a:ext>
            </a:extLst>
          </p:cNvPr>
          <p:cNvSpPr txBox="1"/>
          <p:nvPr/>
        </p:nvSpPr>
        <p:spPr>
          <a:xfrm>
            <a:off x="136864" y="2014860"/>
            <a:ext cx="656651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1" u="sng" dirty="0"/>
              <a:t>~DONATION OF MEDICINES:</a:t>
            </a:r>
          </a:p>
          <a:p>
            <a:r>
              <a:rPr lang="en-IN" dirty="0"/>
              <a:t>Generally lot of medicines worth thousands of dollars end up as a waste due several reasons!</a:t>
            </a:r>
          </a:p>
          <a:p>
            <a:endParaRPr lang="en-IN" dirty="0"/>
          </a:p>
          <a:p>
            <a:r>
              <a:rPr lang="en-IN" dirty="0"/>
              <a:t>~Users can donate unused medicines to needy ones.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70DF6-A7AE-45A7-85CC-EC1BE72D4B20}"/>
              </a:ext>
            </a:extLst>
          </p:cNvPr>
          <p:cNvSpPr txBox="1"/>
          <p:nvPr/>
        </p:nvSpPr>
        <p:spPr>
          <a:xfrm>
            <a:off x="136864" y="4032652"/>
            <a:ext cx="60945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1" u="sng" dirty="0"/>
              <a:t>~BLOOD DONATION AWARENESS:</a:t>
            </a:r>
          </a:p>
          <a:p>
            <a:r>
              <a:rPr lang="en-IN" i="1" dirty="0"/>
              <a:t>~Users get notified whenever there is social cause blood donation campaign &amp; they can wish to </a:t>
            </a:r>
          </a:p>
          <a:p>
            <a:r>
              <a:rPr lang="en-IN" i="1" dirty="0"/>
              <a:t>Contribute.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46E82-2686-4DAC-A066-33AD1E22FED9}"/>
              </a:ext>
            </a:extLst>
          </p:cNvPr>
          <p:cNvSpPr txBox="1"/>
          <p:nvPr/>
        </p:nvSpPr>
        <p:spPr>
          <a:xfrm>
            <a:off x="2585621" y="247628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1" u="sng" dirty="0"/>
              <a:t>PATIENT CENTERED INFORMATION EXCHANGE SYSTEM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4ABDDD-B62C-4CEC-8625-ECF1DCC2B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913" y="1802166"/>
            <a:ext cx="2061209" cy="44609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CCE7CC-57A2-43F0-87A1-B74B01494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5706" y="1802165"/>
            <a:ext cx="2061209" cy="446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87B72-FB4C-42D2-9924-BE8921EFF0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64" y="616960"/>
            <a:ext cx="11918271" cy="726731"/>
          </a:xfrm>
        </p:spPr>
        <p:txBody>
          <a:bodyPr>
            <a:normAutofit fontScale="90000"/>
          </a:bodyPr>
          <a:lstStyle/>
          <a:p>
            <a:r>
              <a:rPr lang="en-IN" sz="2800" b="1" i="1" u="sng" dirty="0"/>
              <a:t>PROBLEM 4</a:t>
            </a:r>
            <a:r>
              <a:rPr lang="en-IN" sz="2800" b="1" i="1" dirty="0"/>
              <a:t>:</a:t>
            </a:r>
            <a:r>
              <a:rPr lang="en-IN" sz="2200" b="1" i="1" dirty="0"/>
              <a:t>lack of awareness related to covid-19 and medical updates in people.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2CBB92-087A-4DF2-9192-02062729C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885" y="1473509"/>
            <a:ext cx="6592410" cy="1882250"/>
          </a:xfrm>
        </p:spPr>
        <p:txBody>
          <a:bodyPr>
            <a:normAutofit fontScale="92500" lnSpcReduction="10000"/>
          </a:bodyPr>
          <a:lstStyle/>
          <a:p>
            <a:r>
              <a:rPr lang="en-IN" b="1" i="1" u="sng" dirty="0"/>
              <a:t>SOLUTION 4</a:t>
            </a:r>
            <a:r>
              <a:rPr lang="en-IN" b="1" i="1" dirty="0"/>
              <a:t>:</a:t>
            </a:r>
          </a:p>
          <a:p>
            <a:r>
              <a:rPr lang="en-IN" dirty="0"/>
              <a:t>~Covid-19 updates and awareness in the App.</a:t>
            </a:r>
          </a:p>
          <a:p>
            <a:endParaRPr lang="en-IN" dirty="0"/>
          </a:p>
          <a:p>
            <a:r>
              <a:rPr lang="en-IN" dirty="0"/>
              <a:t>~Trending medical related updates in the form of </a:t>
            </a:r>
          </a:p>
          <a:p>
            <a:r>
              <a:rPr lang="en-IN" dirty="0"/>
              <a:t>Blog posts and articles for the users.</a:t>
            </a:r>
          </a:p>
          <a:p>
            <a:endParaRPr lang="en-IN" b="1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645968-6E23-4234-A71A-3DFF5D2BAC01}"/>
              </a:ext>
            </a:extLst>
          </p:cNvPr>
          <p:cNvSpPr txBox="1"/>
          <p:nvPr/>
        </p:nvSpPr>
        <p:spPr>
          <a:xfrm>
            <a:off x="3504090" y="432294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1" u="sng" dirty="0"/>
              <a:t>PERSONAL MEDICAL ASSISTANT</a:t>
            </a:r>
          </a:p>
        </p:txBody>
      </p:sp>
      <p:pic>
        <p:nvPicPr>
          <p:cNvPr id="11" name="Picture 6" descr="Android, Bot, Minibot, Scifi, Funny">
            <a:extLst>
              <a:ext uri="{FF2B5EF4-FFF2-40B4-BE49-F238E27FC236}">
                <a16:creationId xmlns:a16="http://schemas.microsoft.com/office/drawing/2014/main" id="{023351FA-40D6-432C-9EFC-9FF6D4866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58" y="3131356"/>
            <a:ext cx="6330338" cy="356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6B9B1C-734E-42D9-BF36-8C4382ED3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677" y="1473509"/>
            <a:ext cx="2080686" cy="4508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13D882-443C-4107-BC02-680A736EE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7746" y="1493006"/>
            <a:ext cx="2080685" cy="450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10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87B72-FB4C-42D2-9924-BE8921EFF0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518" y="1549515"/>
            <a:ext cx="5864441" cy="2610943"/>
          </a:xfrm>
        </p:spPr>
        <p:txBody>
          <a:bodyPr>
            <a:normAutofit/>
          </a:bodyPr>
          <a:lstStyle/>
          <a:p>
            <a:r>
              <a:rPr lang="en-IN" sz="2200" b="1" i="1" u="sng" dirty="0"/>
              <a:t>medical assistant chatbot:</a:t>
            </a:r>
            <a:br>
              <a:rPr lang="en-IN" sz="2200" b="1" i="1" dirty="0"/>
            </a:br>
            <a:r>
              <a:rPr lang="en-IN" sz="2200" b="1" i="1" dirty="0"/>
              <a:t> </a:t>
            </a:r>
            <a:br>
              <a:rPr lang="en-IN" sz="2200" b="1" i="1" dirty="0"/>
            </a:br>
            <a:r>
              <a:rPr lang="en-IN" sz="2200" cap="none" dirty="0"/>
              <a:t>~with the help of a simple chatbot we </a:t>
            </a:r>
            <a:br>
              <a:rPr lang="en-IN" sz="2200" cap="none" dirty="0"/>
            </a:br>
            <a:r>
              <a:rPr lang="en-IN" sz="2200" cap="none" dirty="0"/>
              <a:t>can resolve queries related to the app ,</a:t>
            </a:r>
            <a:br>
              <a:rPr lang="en-IN" sz="2200" cap="none" dirty="0"/>
            </a:br>
            <a:r>
              <a:rPr lang="en-IN" sz="2200" cap="none" dirty="0"/>
              <a:t>problems faced by users and to give </a:t>
            </a:r>
            <a:br>
              <a:rPr lang="en-IN" sz="2200" cap="none" dirty="0"/>
            </a:br>
            <a:r>
              <a:rPr lang="en-IN" sz="2200" cap="none" dirty="0"/>
              <a:t>a rich user experience!!</a:t>
            </a:r>
            <a:br>
              <a:rPr lang="en-IN" sz="2200" cap="none" dirty="0"/>
            </a:br>
            <a:endParaRPr lang="en-IN" sz="2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B6136F-D273-43CD-9145-46FD87D36B17}"/>
              </a:ext>
            </a:extLst>
          </p:cNvPr>
          <p:cNvSpPr txBox="1"/>
          <p:nvPr/>
        </p:nvSpPr>
        <p:spPr>
          <a:xfrm>
            <a:off x="3548478" y="411008"/>
            <a:ext cx="3642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1" u="sng" dirty="0"/>
              <a:t>PERSONAL MEDICAL ASSISTANT</a:t>
            </a:r>
          </a:p>
        </p:txBody>
      </p:sp>
      <p:pic>
        <p:nvPicPr>
          <p:cNvPr id="10" name="Picture 2" descr="Android, Bot, Minibot, Antennae">
            <a:extLst>
              <a:ext uri="{FF2B5EF4-FFF2-40B4-BE49-F238E27FC236}">
                <a16:creationId xmlns:a16="http://schemas.microsoft.com/office/drawing/2014/main" id="{C3400F10-6FB4-4856-AB64-493BF5108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487" y="1623527"/>
            <a:ext cx="7159823" cy="403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46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C98F1C50-8382-4F1D-99F7-AEDBAE8D81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969" y="4519967"/>
            <a:ext cx="8294388" cy="970327"/>
          </a:xfrm>
        </p:spPr>
        <p:txBody>
          <a:bodyPr>
            <a:normAutofit/>
          </a:bodyPr>
          <a:lstStyle/>
          <a:p>
            <a:r>
              <a:rPr lang="en-IN" sz="4000" b="1" i="1" u="sng" dirty="0"/>
              <a:t>~APP PROTOTYPE PROMO VIDEO</a:t>
            </a:r>
          </a:p>
          <a:p>
            <a:endParaRPr lang="en-IN" dirty="0"/>
          </a:p>
        </p:txBody>
      </p:sp>
      <p:pic>
        <p:nvPicPr>
          <p:cNvPr id="3" name="E72557DA">
            <a:hlinkClick r:id="" action="ppaction://media"/>
            <a:extLst>
              <a:ext uri="{FF2B5EF4-FFF2-40B4-BE49-F238E27FC236}">
                <a16:creationId xmlns:a16="http://schemas.microsoft.com/office/drawing/2014/main" id="{04ECBEAE-7C4A-445E-82BD-52BDCD7FF3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5023" y="0"/>
            <a:ext cx="7733436" cy="435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0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3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C98F1C50-8382-4F1D-99F7-AEDBAE8D81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7551" y="4662010"/>
            <a:ext cx="4168806" cy="522549"/>
          </a:xfrm>
        </p:spPr>
        <p:txBody>
          <a:bodyPr>
            <a:normAutofit fontScale="92500" lnSpcReduction="20000"/>
          </a:bodyPr>
          <a:lstStyle/>
          <a:p>
            <a:r>
              <a:rPr lang="en-IN" sz="4000" b="1" i="1" dirty="0"/>
              <a:t>~</a:t>
            </a:r>
            <a:r>
              <a:rPr lang="en-IN" sz="4000" b="1" i="1" u="sng" dirty="0"/>
              <a:t>TEAM WELL BEE</a:t>
            </a:r>
          </a:p>
          <a:p>
            <a:endParaRPr lang="en-IN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0ABF9F0-5ABA-48B1-9CE9-8DB04DCE7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422" y="837461"/>
            <a:ext cx="5430545" cy="362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2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799</TotalTime>
  <Words>355</Words>
  <Application>Microsoft Office PowerPoint</Application>
  <PresentationFormat>Widescreen</PresentationFormat>
  <Paragraphs>41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Century Gothic</vt:lpstr>
      <vt:lpstr>Vapor Trail</vt:lpstr>
      <vt:lpstr>Well bee</vt:lpstr>
      <vt:lpstr>PROBLEM 1: there is no follow up by doctor about patients health once the medicines are given and Lack of health tracker in the industry.</vt:lpstr>
      <vt:lpstr>PROBLEM 2:patients often forget to take medications given by doctor which leads to worsen the ailments. </vt:lpstr>
      <vt:lpstr>PROBLEM 3:wastage of medicines and lack of awareness among people in social cause </vt:lpstr>
      <vt:lpstr>PROBLEM 4:lack of awareness related to covid-19 and medical updates in people.</vt:lpstr>
      <vt:lpstr>medical assistant chatbot:   ~with the help of a simple chatbot we  can resolve queries related to the app , problems faced by users and to give  a rich user experience!!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Well bee</dc:title>
  <dc:creator>amogha mayya</dc:creator>
  <cp:lastModifiedBy>amogha mayya</cp:lastModifiedBy>
  <cp:revision>34</cp:revision>
  <dcterms:created xsi:type="dcterms:W3CDTF">2020-10-27T03:04:36Z</dcterms:created>
  <dcterms:modified xsi:type="dcterms:W3CDTF">2020-10-27T18:34:25Z</dcterms:modified>
</cp:coreProperties>
</file>